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1" r:id="rId3"/>
    <p:sldId id="305" r:id="rId4"/>
    <p:sldId id="306" r:id="rId5"/>
    <p:sldId id="307" r:id="rId6"/>
    <p:sldId id="308" r:id="rId7"/>
    <p:sldId id="309" r:id="rId8"/>
    <p:sldId id="311" r:id="rId9"/>
    <p:sldId id="310" r:id="rId10"/>
    <p:sldId id="312" r:id="rId11"/>
    <p:sldId id="313" r:id="rId12"/>
    <p:sldId id="317" r:id="rId13"/>
    <p:sldId id="314" r:id="rId14"/>
    <p:sldId id="316" r:id="rId15"/>
    <p:sldId id="315" r:id="rId16"/>
    <p:sldId id="318" r:id="rId17"/>
    <p:sldId id="301" r:id="rId18"/>
    <p:sldId id="302" r:id="rId19"/>
    <p:sldId id="304" r:id="rId20"/>
    <p:sldId id="29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2AB1301-9ED2-4CF0-BECC-494F55DD3882}">
          <p14:sldIdLst>
            <p14:sldId id="256"/>
            <p14:sldId id="281"/>
            <p14:sldId id="305"/>
            <p14:sldId id="306"/>
            <p14:sldId id="307"/>
            <p14:sldId id="308"/>
            <p14:sldId id="309"/>
            <p14:sldId id="311"/>
            <p14:sldId id="310"/>
            <p14:sldId id="312"/>
            <p14:sldId id="313"/>
            <p14:sldId id="317"/>
            <p14:sldId id="314"/>
            <p14:sldId id="316"/>
            <p14:sldId id="315"/>
            <p14:sldId id="318"/>
            <p14:sldId id="301"/>
            <p14:sldId id="302"/>
            <p14:sldId id="30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61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7EBED-9F1B-4B76-A684-51D1774183C0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2DA48-7614-47E6-982C-5707D1765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44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5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A64C1-4AA1-4046-BBE3-594710233A58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8940" y="247696"/>
            <a:ext cx="11434119" cy="90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47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940F-D832-4C2E-AB79-80E14AF8CFA4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3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EE3D-C7C3-454F-BC7B-6847E1CAA8CF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3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CD55-FD0D-4639-A3D4-1012303C1E8C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8940" y="725492"/>
            <a:ext cx="11434119" cy="90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3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CDE2-DB99-4FA2-986D-AB0850F9E797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26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BAFA-5F13-4FD4-B436-E61FEEF5F75C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09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28AB-4542-47EB-B5B0-E1C748CBD0A6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0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2036-D4D9-4A1B-91CC-C02B46009D55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64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9280-3088-44B6-9927-BABDC4B4E403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2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679F-1960-47AB-82A2-424F80C5353A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1937-13C9-439B-8A6C-422133E9AF0E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7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078EA-D7A7-48F1-88A3-5890542D8DC5}" type="datetime1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69859" y="6579503"/>
            <a:ext cx="2743200" cy="2743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9D0C2A-7B6D-43D4-BDBE-050BFCEAE7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78940" y="6481246"/>
            <a:ext cx="11434119" cy="90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177" y="6554572"/>
            <a:ext cx="2504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차세대정보처리연구실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8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aze.com/ko/edito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00301" y="2729610"/>
            <a:ext cx="7578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&lt;</a:t>
            </a:r>
            <a:r>
              <a:rPr lang="ko-KR" altLang="en-US" sz="2400" b="1" dirty="0" smtClean="0"/>
              <a:t>소셜 차량 네트워크 서비스</a:t>
            </a:r>
            <a:r>
              <a:rPr lang="en-US" altLang="ko-KR" sz="2400" b="1" dirty="0" smtClean="0"/>
              <a:t>&gt;</a:t>
            </a:r>
          </a:p>
          <a:p>
            <a:pPr algn="ctr"/>
            <a:r>
              <a:rPr lang="ko-KR" altLang="en-US" sz="4000" b="1" dirty="0" smtClean="0"/>
              <a:t>관련 서비스 및 개발환경 조사</a:t>
            </a:r>
            <a:endParaRPr lang="ko-KR" alt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817332" y="5685905"/>
            <a:ext cx="199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20162872 </a:t>
            </a:r>
            <a:r>
              <a:rPr lang="ko-KR" altLang="en-US" dirty="0" smtClean="0"/>
              <a:t>김가람</a:t>
            </a:r>
            <a:endParaRPr lang="en-US" altLang="ko-KR" dirty="0" smtClean="0"/>
          </a:p>
          <a:p>
            <a:r>
              <a:rPr lang="en-US" altLang="ko-KR" dirty="0" smtClean="0"/>
              <a:t>20162889 </a:t>
            </a:r>
            <a:r>
              <a:rPr lang="ko-KR" altLang="en-US" dirty="0" err="1" smtClean="0"/>
              <a:t>박도훈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0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Waze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940" y="948109"/>
            <a:ext cx="11190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SNS </a:t>
            </a:r>
            <a:r>
              <a:rPr lang="ko-KR" altLang="en-US" sz="2000" b="1" dirty="0" smtClean="0"/>
              <a:t>및 캘린더 이벤트 연동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등록된 장소로 원터치 길안내 기능</a:t>
            </a:r>
            <a:endParaRPr lang="en-US" altLang="ko-KR" sz="2000" b="1" dirty="0" smtClean="0"/>
          </a:p>
        </p:txBody>
      </p:sp>
      <p:pic>
        <p:nvPicPr>
          <p:cNvPr id="10" name="_x402842488" descr="EMB000057a00a0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50" y="1876057"/>
            <a:ext cx="2112268" cy="41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_x402842920" descr="EMB000057a00a0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857" y="1876057"/>
            <a:ext cx="2071438" cy="41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287531168" descr="EMB000057a00a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28091" r="9258" b="62642"/>
          <a:stretch>
            <a:fillRect/>
          </a:stretch>
        </p:blipFill>
        <p:spPr bwMode="auto">
          <a:xfrm>
            <a:off x="7268012" y="2907952"/>
            <a:ext cx="3561939" cy="8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_x287534120" descr="EMB000057a00a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" t="27979" r="7806" b="63396"/>
          <a:stretch>
            <a:fillRect/>
          </a:stretch>
        </p:blipFill>
        <p:spPr bwMode="auto">
          <a:xfrm>
            <a:off x="7268012" y="4218216"/>
            <a:ext cx="4301136" cy="89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5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Waze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940" y="948109"/>
            <a:ext cx="11190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동일한 목적지로 주행중인 친구의 예상도착시간 확인</a:t>
            </a:r>
            <a:endParaRPr lang="en-US" altLang="ko-KR" sz="2000" b="1" dirty="0" smtClean="0"/>
          </a:p>
        </p:txBody>
      </p:sp>
      <p:pic>
        <p:nvPicPr>
          <p:cNvPr id="8193" name="_x609476584" descr="EMB000057a00a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323" y="1672605"/>
            <a:ext cx="2855442" cy="43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관련 서비스 </a:t>
            </a:r>
            <a:r>
              <a:rPr lang="en-US" altLang="ko-KR" b="1" dirty="0"/>
              <a:t>– Waze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241" name="_x409184544" descr="EMB000057a00a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983" y="1643063"/>
            <a:ext cx="2737831" cy="46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8940" y="948109"/>
            <a:ext cx="11190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출발하기 좋은 시간 알림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2971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Waze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940" y="948109"/>
            <a:ext cx="11190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제보 기능 및 장소 등록</a:t>
            </a:r>
            <a:endParaRPr lang="en-US" altLang="ko-KR" sz="2000" b="1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20" name="_x409178784" descr="EMB000057a00a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79" y="1672605"/>
            <a:ext cx="2085473" cy="451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11" y="1672605"/>
            <a:ext cx="2550889" cy="45331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59" y="1672605"/>
            <a:ext cx="2540697" cy="45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Waze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10" y="1527626"/>
            <a:ext cx="967838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Waze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78542" b="46667"/>
          <a:stretch/>
        </p:blipFill>
        <p:spPr>
          <a:xfrm>
            <a:off x="2583334" y="1062896"/>
            <a:ext cx="7025331" cy="49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_x409179144" descr="EMB000057a009d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47" y="1544227"/>
            <a:ext cx="1177200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613458944" descr="EMB000057a009d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884" y="1544227"/>
            <a:ext cx="1178169" cy="11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409179720" descr="EMB000057a009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400" y="1544227"/>
            <a:ext cx="1177200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8940" y="3214978"/>
            <a:ext cx="111902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위 세가지 서비스를 종합적으로 봤을 때</a:t>
            </a:r>
            <a:r>
              <a:rPr lang="en-US" altLang="ko-KR" sz="2000" b="1" dirty="0" smtClean="0"/>
              <a:t>,</a:t>
            </a:r>
          </a:p>
          <a:p>
            <a:pPr>
              <a:lnSpc>
                <a:spcPct val="150000"/>
              </a:lnSpc>
            </a:pP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교</a:t>
            </a:r>
            <a:r>
              <a:rPr lang="ko-KR" altLang="en-US" sz="2000" dirty="0" smtClean="0"/>
              <a:t>통정보 제공 </a:t>
            </a:r>
            <a:r>
              <a:rPr lang="en-US" altLang="ko-KR" sz="2000" dirty="0" smtClean="0"/>
              <a:t>API + </a:t>
            </a:r>
            <a:r>
              <a:rPr lang="ko-KR" altLang="en-US" sz="2000" dirty="0" smtClean="0"/>
              <a:t>기상 관련 데이터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주행중인 사용자에게 영향을 </a:t>
            </a:r>
            <a:r>
              <a:rPr lang="ko-KR" altLang="en-US" sz="2000" dirty="0" smtClean="0"/>
              <a:t>줄 수 있는 </a:t>
            </a:r>
            <a:r>
              <a:rPr lang="ko-KR" altLang="en-US" sz="2000" dirty="0" smtClean="0"/>
              <a:t>요소들을 알림을 통해 제공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사용자의 직접 참여로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국가교통정보센터에서 제공하는 정보 외에 더 다양한 정보를 제공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28930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개발 환경 </a:t>
            </a:r>
            <a:r>
              <a:rPr lang="en-US" altLang="ko-KR" b="1" dirty="0" smtClean="0"/>
              <a:t>– Application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030" name="Picture 6" descr="lh4.googleusercontent.com/qEzYCoyjuklIEbtOCjCwx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85" y="1048713"/>
            <a:ext cx="180351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nging Locale in React-Native (Android) | by Maxim Toyberman |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6" b="89699" l="23926" r="74414">
                        <a14:foregroundMark x1="50293" y1="41363" x2="50293" y2="41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76" t="7371" r="26533" b="21405"/>
          <a:stretch/>
        </p:blipFill>
        <p:spPr bwMode="auto">
          <a:xfrm>
            <a:off x="7558876" y="1048713"/>
            <a:ext cx="197230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82115" y="2848714"/>
            <a:ext cx="240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Android Studio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520842" y="2848713"/>
            <a:ext cx="206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React Native</a:t>
            </a:r>
          </a:p>
          <a:p>
            <a:r>
              <a:rPr lang="en-US" altLang="ko-KR" sz="2400" b="1" dirty="0" smtClean="0"/>
              <a:t>+ VS Code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22945" y="3737237"/>
            <a:ext cx="39274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네이티브</a:t>
            </a:r>
            <a:r>
              <a:rPr lang="ko-KR" altLang="en-US" dirty="0" smtClean="0"/>
              <a:t> 앱 개발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Java, </a:t>
            </a:r>
            <a:r>
              <a:rPr lang="en-US" altLang="ko-KR" dirty="0" err="1" smtClean="0"/>
              <a:t>Kotlin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 속도 느림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네이티브한</a:t>
            </a:r>
            <a:r>
              <a:rPr lang="ko-KR" altLang="en-US" dirty="0" smtClean="0"/>
              <a:t> 기능 효과적으로 사용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Android </a:t>
            </a:r>
            <a:r>
              <a:rPr lang="ko-KR" altLang="en-US" dirty="0" smtClean="0"/>
              <a:t>개발만 가능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41635" y="3737237"/>
            <a:ext cx="34193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하이브리드앱 개발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 속도 빠름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간편한 문법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버전에 따른 버그 많음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Android, IOS </a:t>
            </a:r>
            <a:r>
              <a:rPr lang="ko-KR" altLang="en-US" dirty="0" err="1" smtClean="0"/>
              <a:t>동시개발</a:t>
            </a:r>
            <a:r>
              <a:rPr lang="ko-KR" altLang="en-US" dirty="0" smtClean="0"/>
              <a:t>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/>
              <a:t>개발 환경 </a:t>
            </a:r>
            <a:r>
              <a:rPr lang="en-US" altLang="ko-KR" b="1" dirty="0" smtClean="0"/>
              <a:t>– Server</a:t>
            </a:r>
            <a:endParaRPr lang="ko-KR" altLang="en-US" b="1" dirty="0"/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9069859" y="6579503"/>
            <a:ext cx="2743200" cy="2743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9D0C2A-7B6D-43D4-BDBE-050BFCEAE77B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050" name="Picture 2" descr="Developers - Icon request: Spring Boot 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374" y="967904"/>
            <a:ext cx="34285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sks in Python. Flask is a micro web framework written… | by Shivangi  Sareen |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8"/>
          <a:stretch/>
        </p:blipFill>
        <p:spPr bwMode="auto">
          <a:xfrm>
            <a:off x="7351331" y="1232667"/>
            <a:ext cx="2400000" cy="127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318673" y="2903042"/>
            <a:ext cx="193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Spring Boot</a:t>
            </a:r>
          </a:p>
          <a:p>
            <a:r>
              <a:rPr lang="en-US" altLang="ko-KR" sz="2400" b="1" dirty="0" smtClean="0"/>
              <a:t>+Eclipse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617570" y="2887038"/>
            <a:ext cx="186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Flask</a:t>
            </a:r>
          </a:p>
          <a:p>
            <a:r>
              <a:rPr lang="en-US" altLang="ko-KR" sz="2400" b="1" dirty="0" smtClean="0"/>
              <a:t>+VS Code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22945" y="3904292"/>
            <a:ext cx="392742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Java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MyBatis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Query</a:t>
            </a:r>
            <a:r>
              <a:rPr lang="ko-KR" altLang="en-US" dirty="0" smtClean="0"/>
              <a:t>문 관리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Apache Tomcat </a:t>
            </a:r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41635" y="3904292"/>
            <a:ext cx="341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Python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REST API </a:t>
            </a:r>
            <a:r>
              <a:rPr lang="ko-KR" altLang="en-US" dirty="0" smtClean="0"/>
              <a:t>구현이 간편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3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/>
              <a:t>개발 환경 </a:t>
            </a:r>
            <a:r>
              <a:rPr lang="en-US" altLang="ko-KR" b="1" dirty="0" smtClean="0"/>
              <a:t>– Data</a:t>
            </a:r>
            <a:endParaRPr lang="ko-KR" altLang="en-US" b="1" dirty="0"/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9069859" y="6579503"/>
            <a:ext cx="2743200" cy="2743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9D0C2A-7B6D-43D4-BDBE-050BFCEAE77B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18655" y="2900437"/>
            <a:ext cx="89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/>
              <a:t>Qgis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368277" y="2927975"/>
            <a:ext cx="1355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Python</a:t>
            </a:r>
            <a:endParaRPr lang="ko-KR" alt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506440" y="4001008"/>
            <a:ext cx="3116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전국 </a:t>
            </a:r>
            <a:r>
              <a:rPr lang="ko-KR" altLang="en-US" dirty="0" err="1" smtClean="0"/>
              <a:t>노드링크</a:t>
            </a:r>
            <a:r>
              <a:rPr lang="ko-KR" altLang="en-US" dirty="0" smtClean="0"/>
              <a:t> 열람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Python </a:t>
            </a:r>
            <a:r>
              <a:rPr lang="ko-KR" altLang="en-US" dirty="0" smtClean="0"/>
              <a:t>콘솔로 좌표 추출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36326" y="4001008"/>
            <a:ext cx="341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좌표값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Qgis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외에 다른 기능 처리</a:t>
            </a:r>
            <a:endParaRPr lang="ko-KR" altLang="en-US" dirty="0"/>
          </a:p>
        </p:txBody>
      </p:sp>
      <p:pic>
        <p:nvPicPr>
          <p:cNvPr id="3074" name="Picture 2" descr="Introduction to Quantum G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28" y="1035473"/>
            <a:ext cx="375476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elcome to Python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22" y="107779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기린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9959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5242" y="4001008"/>
            <a:ext cx="27907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관계형 데이터 베이스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85982" y="2900437"/>
            <a:ext cx="160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Maria DB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02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 smtClean="0"/>
              <a:t>현재날씨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</a:t>
            </a:r>
            <a:r>
              <a:rPr lang="en-US" altLang="ko-KR" b="1" dirty="0" smtClean="0"/>
              <a:t>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케이웨더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웨더아이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8940" y="1797570"/>
            <a:ext cx="11190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대한민국 현재 날씨 </a:t>
            </a:r>
            <a:r>
              <a:rPr lang="en-US" altLang="ko-KR" sz="2000" b="1" dirty="0" smtClean="0"/>
              <a:t>API </a:t>
            </a:r>
            <a:r>
              <a:rPr lang="ko-KR" altLang="en-US" sz="2000" b="1" dirty="0" smtClean="0"/>
              <a:t>제공 </a:t>
            </a:r>
            <a:r>
              <a:rPr lang="en-US" altLang="ko-KR" sz="2000" b="1" dirty="0" smtClean="0"/>
              <a:t>(2017</a:t>
            </a:r>
            <a:r>
              <a:rPr lang="ko-KR" altLang="en-US" sz="2000" b="1" dirty="0" smtClean="0"/>
              <a:t>년 </a:t>
            </a:r>
            <a:r>
              <a:rPr lang="en-US" altLang="ko-KR" sz="2000" b="1" dirty="0" smtClean="0"/>
              <a:t>8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30</a:t>
            </a:r>
            <a:r>
              <a:rPr lang="ko-KR" altLang="en-US" sz="2000" b="1" dirty="0" smtClean="0"/>
              <a:t>일 부로 서비스 잠정 중단</a:t>
            </a:r>
            <a:r>
              <a:rPr lang="en-US" altLang="ko-KR" sz="2000" b="1" dirty="0" smtClean="0"/>
              <a:t>)</a:t>
            </a:r>
            <a:endParaRPr lang="en-US" altLang="ko-KR" sz="2000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76" y="866385"/>
            <a:ext cx="3572609" cy="8737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8940" y="4197870"/>
            <a:ext cx="11190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대한민국 현재 날씨 정보 제공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오픈 </a:t>
            </a:r>
            <a:r>
              <a:rPr lang="en-US" altLang="ko-KR" sz="2000" b="1" dirty="0" smtClean="0"/>
              <a:t>API</a:t>
            </a:r>
            <a:r>
              <a:rPr lang="ko-KR" altLang="en-US" sz="2000" b="1" dirty="0" smtClean="0"/>
              <a:t>가 없어서 데이터를 </a:t>
            </a:r>
            <a:r>
              <a:rPr lang="ko-KR" altLang="en-US" sz="2000" b="1" dirty="0" err="1" smtClean="0"/>
              <a:t>파싱해오는</a:t>
            </a:r>
            <a:r>
              <a:rPr lang="ko-KR" altLang="en-US" sz="2000" b="1" dirty="0" smtClean="0"/>
              <a:t> 방법 사용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고유 코드에 대한 정보가 없어서 </a:t>
            </a:r>
            <a:r>
              <a:rPr lang="ko-KR" altLang="en-US" sz="2000" b="1" dirty="0" err="1" smtClean="0"/>
              <a:t>파싱하는데</a:t>
            </a:r>
            <a:r>
              <a:rPr lang="ko-KR" altLang="en-US" sz="2000" b="1" dirty="0" smtClean="0"/>
              <a:t> 어려움</a:t>
            </a:r>
            <a:endParaRPr lang="en-US" altLang="ko-KR" sz="2000" b="1" dirty="0"/>
          </a:p>
        </p:txBody>
      </p:sp>
      <p:pic>
        <p:nvPicPr>
          <p:cNvPr id="11" name="Picture 2" descr="https://www.weatheri.co.kr/images/sub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882" y="2862238"/>
            <a:ext cx="2741812" cy="11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4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11095022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/>
              <a:t>추후 일정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8940" y="1294314"/>
            <a:ext cx="111902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~4/11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ko-KR" altLang="en-US" sz="2000" b="1" dirty="0" smtClean="0"/>
              <a:t>자료 보완 및 기능 정의 계획 수립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4/12~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</a:t>
            </a:r>
            <a:r>
              <a:rPr lang="ko-KR" altLang="en-US" sz="2000" b="1" dirty="0" smtClean="0"/>
              <a:t>기능 정의</a:t>
            </a:r>
            <a:endParaRPr lang="en-US" altLang="ko-KR" sz="2000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err="1" smtClean="0"/>
              <a:t>현재날씨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데이터</a:t>
            </a:r>
            <a:r>
              <a:rPr lang="en-US" altLang="ko-KR" b="1" dirty="0" smtClean="0"/>
              <a:t> – </a:t>
            </a:r>
            <a:r>
              <a:rPr lang="ko-KR" altLang="en-US" b="1" dirty="0" smtClean="0"/>
              <a:t>네이버 검색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8940" y="1797570"/>
            <a:ext cx="11190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네이버 통합검색에서 </a:t>
            </a:r>
            <a:r>
              <a:rPr lang="ko-KR" altLang="en-US" sz="2000" b="1" dirty="0" err="1" smtClean="0"/>
              <a:t>지역명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+ “</a:t>
            </a:r>
            <a:r>
              <a:rPr lang="ko-KR" altLang="en-US" sz="2000" b="1" dirty="0" smtClean="0"/>
              <a:t>날씨</a:t>
            </a:r>
            <a:r>
              <a:rPr lang="en-US" altLang="ko-KR" sz="2000" b="1" dirty="0" smtClean="0"/>
              <a:t>“ </a:t>
            </a:r>
            <a:r>
              <a:rPr lang="ko-KR" altLang="en-US" sz="2000" b="1" dirty="0" smtClean="0"/>
              <a:t>로 검색한 페이지를 </a:t>
            </a:r>
            <a:r>
              <a:rPr lang="ko-KR" altLang="en-US" sz="2000" b="1" dirty="0" err="1" smtClean="0"/>
              <a:t>파싱하여</a:t>
            </a:r>
            <a:r>
              <a:rPr lang="ko-KR" altLang="en-US" sz="2000" b="1" dirty="0" smtClean="0"/>
              <a:t> 데이터 추출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현재 날씨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현재 온도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최고 최저 온도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체감 온도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미세먼지와 </a:t>
            </a:r>
            <a:r>
              <a:rPr lang="ko-KR" altLang="en-US" sz="2000" b="1" dirty="0" err="1" smtClean="0"/>
              <a:t>오존지수</a:t>
            </a:r>
            <a:r>
              <a:rPr lang="ko-KR" altLang="en-US" sz="2000" b="1" dirty="0" smtClean="0"/>
              <a:t> 등 다양한 정보 얻어올 수 있음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/>
              <a:t>웨더아이</a:t>
            </a:r>
            <a:r>
              <a:rPr lang="ko-KR" altLang="en-US" sz="2000" b="1" dirty="0" smtClean="0"/>
              <a:t> 날씨 데이터를 보여주고 있음</a:t>
            </a:r>
            <a:endParaRPr lang="en-US" altLang="ko-KR" sz="2000" b="1" dirty="0" smtClean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59" y="1027374"/>
            <a:ext cx="1957657" cy="7594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369" y="4122856"/>
            <a:ext cx="4046293" cy="16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7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국가교통정보센터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5" name="_x613458944" descr="EMB000057a009d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59" y="1582189"/>
            <a:ext cx="1178169" cy="11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8940" y="3274209"/>
            <a:ext cx="11190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교통정보 제공 </a:t>
            </a:r>
            <a:r>
              <a:rPr lang="ko-KR" altLang="en-US" sz="2000" b="1" dirty="0" err="1" smtClean="0"/>
              <a:t>어플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국가교통정보센터 홈페이지를 모바일 웹 페이지 형태의 앱으로 제공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교통정보 </a:t>
            </a:r>
            <a:r>
              <a:rPr lang="en-US" altLang="ko-KR" sz="2000" b="1" dirty="0" smtClean="0"/>
              <a:t>API </a:t>
            </a:r>
            <a:r>
              <a:rPr lang="ko-KR" altLang="en-US" sz="2000" b="1" dirty="0" smtClean="0"/>
              <a:t>조사할 때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가져왔던 자료들 포함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4829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위드라이브</a:t>
            </a:r>
            <a:r>
              <a:rPr lang="ko-KR" altLang="en-US" b="1" dirty="0" smtClean="0"/>
              <a:t> 톡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940" y="3242130"/>
            <a:ext cx="11190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교통 통신원 무전기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/>
              <a:t>참여형</a:t>
            </a:r>
            <a:r>
              <a:rPr lang="ko-KR" altLang="en-US" sz="2000" b="1" dirty="0" smtClean="0"/>
              <a:t> 교통 모바일 </a:t>
            </a:r>
            <a:r>
              <a:rPr lang="ko-KR" altLang="en-US" sz="2000" b="1" dirty="0" err="1" smtClean="0"/>
              <a:t>어플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교통 통신원을 위한 돌발 교통정보 제보 서비스로 위치 인식 자동화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음성</a:t>
            </a:r>
            <a:r>
              <a:rPr lang="en-US" altLang="ko-KR" sz="2000" b="1" dirty="0" smtClean="0"/>
              <a:t>-</a:t>
            </a:r>
            <a:r>
              <a:rPr lang="ko-KR" altLang="en-US" sz="2000" b="1" dirty="0" smtClean="0"/>
              <a:t>텍스트 변환을 통해 교통센터에서 더 편리하고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정확하게 교통 정보를 수집</a:t>
            </a:r>
            <a:endParaRPr lang="en-US" altLang="ko-KR" sz="2000" b="1" dirty="0" smtClean="0"/>
          </a:p>
        </p:txBody>
      </p:sp>
      <p:pic>
        <p:nvPicPr>
          <p:cNvPr id="2049" name="_x409179720" descr="EMB000057a009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44" y="1550595"/>
            <a:ext cx="1177200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</a:t>
            </a:r>
            <a:r>
              <a:rPr lang="ko-KR" altLang="en-US" b="1" dirty="0" err="1" smtClean="0"/>
              <a:t>위드라이브</a:t>
            </a:r>
            <a:r>
              <a:rPr lang="ko-KR" altLang="en-US" b="1" dirty="0" smtClean="0"/>
              <a:t> 톡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940" y="992487"/>
            <a:ext cx="11190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자동차 주행을 자동으로 인식 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사용자의 이동 정보를 실시간으로 수집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무전기처럼 버튼을 눌러 제보하는 방식으로 음성을 통해 간편하게 제보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흥미 유도를 위한 </a:t>
            </a:r>
            <a:r>
              <a:rPr lang="ko-KR" altLang="en-US" sz="2000" b="1" dirty="0" err="1" smtClean="0"/>
              <a:t>챌린지</a:t>
            </a:r>
            <a:r>
              <a:rPr lang="ko-KR" altLang="en-US" sz="2000" b="1" dirty="0" smtClean="0"/>
              <a:t> 미션</a:t>
            </a:r>
            <a:endParaRPr lang="en-US" altLang="ko-KR" sz="2000" b="1" dirty="0" smtClean="0"/>
          </a:p>
        </p:txBody>
      </p:sp>
      <p:pic>
        <p:nvPicPr>
          <p:cNvPr id="3075" name="_x409179648" descr="EMB000057a009d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110" y="2705480"/>
            <a:ext cx="1859133" cy="363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_x409180944" descr="EMB000057a009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20" y="2705479"/>
            <a:ext cx="1724707" cy="363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409179216" descr="EMB000057a009d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37" y="2705479"/>
            <a:ext cx="1609372" cy="363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89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Waze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940" y="3242130"/>
            <a:ext cx="11190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실시간 교통정보 제공 커뮤니티 네비게이션 </a:t>
            </a:r>
            <a:r>
              <a:rPr lang="ko-KR" altLang="en-US" sz="2000" b="1" dirty="0" err="1" smtClean="0"/>
              <a:t>어플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소셜 기반 </a:t>
            </a:r>
            <a:r>
              <a:rPr lang="en-US" altLang="ko-KR" sz="2000" b="1" dirty="0" smtClean="0"/>
              <a:t>GPS </a:t>
            </a:r>
            <a:r>
              <a:rPr lang="ko-KR" altLang="en-US" sz="2000" b="1" dirty="0" smtClean="0"/>
              <a:t>어플리케이션으로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사용자는 이 앱을 이용해 다른 사용자와 실시간으로 교통 정보 및 도로 정보를 공유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맵 에디터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hlinkClick r:id="rId2"/>
              </a:rPr>
              <a:t>https://</a:t>
            </a:r>
            <a:r>
              <a:rPr lang="en-US" altLang="ko-KR" sz="2000" b="1" dirty="0" smtClean="0">
                <a:hlinkClick r:id="rId2"/>
              </a:rPr>
              <a:t>www.waze.com/ko/editor</a:t>
            </a:r>
            <a:r>
              <a:rPr lang="en-US" altLang="ko-KR" sz="2000" b="1" dirty="0" smtClean="0"/>
              <a:t> </a:t>
            </a:r>
          </a:p>
        </p:txBody>
      </p:sp>
      <p:pic>
        <p:nvPicPr>
          <p:cNvPr id="8" name="_x409179144" descr="EMB000057a009d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444" y="1550595"/>
            <a:ext cx="1177200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1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Waze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940" y="948109"/>
            <a:ext cx="11190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사고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위험지역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경찰 단속 등 정보들을 커뮤니티 기반으로 제보 알림</a:t>
            </a:r>
            <a:endParaRPr lang="en-US" altLang="ko-KR" sz="2000" b="1" dirty="0" smtClean="0"/>
          </a:p>
        </p:txBody>
      </p:sp>
      <p:pic>
        <p:nvPicPr>
          <p:cNvPr id="5122" name="_x402841480" descr="EMB000057a00a0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" b="2823"/>
          <a:stretch>
            <a:fillRect/>
          </a:stretch>
        </p:blipFill>
        <p:spPr bwMode="auto">
          <a:xfrm>
            <a:off x="933591" y="1876058"/>
            <a:ext cx="2107714" cy="413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402842560" descr="EMB000057a00a0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4"/>
          <a:stretch>
            <a:fillRect/>
          </a:stretch>
        </p:blipFill>
        <p:spPr bwMode="auto">
          <a:xfrm>
            <a:off x="3708516" y="1876058"/>
            <a:ext cx="2075989" cy="413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_x287531960" descr="EMB000057a00a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16" y="1876058"/>
            <a:ext cx="2075989" cy="413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287534336" descr="EMB000057a00a1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916" y="1876058"/>
            <a:ext cx="2075989" cy="413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관련 서비스 </a:t>
            </a:r>
            <a:r>
              <a:rPr lang="en-US" altLang="ko-KR" b="1" dirty="0" smtClean="0"/>
              <a:t>– Waze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8940" y="948109"/>
            <a:ext cx="11190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내 차의 주차위치 탐색</a:t>
            </a:r>
            <a:endParaRPr lang="en-US" altLang="ko-KR" sz="2000" b="1" dirty="0" smtClean="0"/>
          </a:p>
        </p:txBody>
      </p:sp>
      <p:pic>
        <p:nvPicPr>
          <p:cNvPr id="12" name="_x402843280" descr="EMB000057a00a0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777" y="1876058"/>
            <a:ext cx="2112267" cy="413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_x402842776" descr="EMB000057a00a0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21" y="1876058"/>
            <a:ext cx="2071437" cy="41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0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460</Words>
  <Application>Microsoft Office PowerPoint</Application>
  <PresentationFormat>와이드스크린</PresentationFormat>
  <Paragraphs>115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HY견고딕</vt:lpstr>
      <vt:lpstr>맑은 고딕</vt:lpstr>
      <vt:lpstr>Arial</vt:lpstr>
      <vt:lpstr>Office 테마</vt:lpstr>
      <vt:lpstr>PowerPoint 프레젠테이션</vt:lpstr>
      <vt:lpstr>현재날씨 데이터 – 케이웨더, 웨더아이</vt:lpstr>
      <vt:lpstr>현재날씨 데이터 – 네이버 검색</vt:lpstr>
      <vt:lpstr>관련 서비스 - 국가교통정보센터</vt:lpstr>
      <vt:lpstr>관련 서비스 – 위드라이브 톡</vt:lpstr>
      <vt:lpstr>관련 서비스 – 위드라이브 톡</vt:lpstr>
      <vt:lpstr>관련 서비스 – Waze</vt:lpstr>
      <vt:lpstr>관련 서비스 – Waze</vt:lpstr>
      <vt:lpstr>관련 서비스 – Waze</vt:lpstr>
      <vt:lpstr>관련 서비스 – Waze</vt:lpstr>
      <vt:lpstr>관련 서비스 – Waze</vt:lpstr>
      <vt:lpstr>관련 서비스 – Waze</vt:lpstr>
      <vt:lpstr>관련 서비스 – Waze</vt:lpstr>
      <vt:lpstr>관련 서비스 – Waze</vt:lpstr>
      <vt:lpstr>관련 서비스 – Waze</vt:lpstr>
      <vt:lpstr>관련 서비스</vt:lpstr>
      <vt:lpstr>개발 환경 – Application</vt:lpstr>
      <vt:lpstr>개발 환경 – Server</vt:lpstr>
      <vt:lpstr>개발 환경 – Data</vt:lpstr>
      <vt:lpstr>추후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김가람</dc:creator>
  <cp:lastModifiedBy>김가람</cp:lastModifiedBy>
  <cp:revision>148</cp:revision>
  <dcterms:created xsi:type="dcterms:W3CDTF">2021-01-11T01:20:31Z</dcterms:created>
  <dcterms:modified xsi:type="dcterms:W3CDTF">2021-03-31T06:58:40Z</dcterms:modified>
</cp:coreProperties>
</file>